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8" r:id="rId7"/>
    <p:sldId id="1147" r:id="rId8"/>
    <p:sldId id="1151" r:id="rId9"/>
    <p:sldId id="1145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96952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主要讲述了中国茶文化的发展历程及其对世界的影响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032547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80728"/>
            <a:ext cx="11593288" cy="173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thousands of years, tea was mainly drunk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became part of daily life and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 Tang Dynasty, tea was not just a drink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also wrote books about how to grow, prepare, and enjoy tea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适当地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9569" y="1331715"/>
            <a:ext cx="107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special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309019" y="1853877"/>
            <a:ext cx="1323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properly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1489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考查形容词。句意：它成为日常生活的一部分和特别的传统。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形容词作定语。故填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properly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考查副词。句意：人们还写了关于如何种植、准备和合适地享用茶的书籍。空处修饰动词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enjoyed,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需用副词。故填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properly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9217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tea spread to other countries through trade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17th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tea made its way to Britain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 then, tea was very expensive and only rich people could buy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showed off tea at parties because having it meant they were strong and wealthy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time went by, working-class people could also afford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63558" y="1317801"/>
            <a:ext cx="11929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century</a:t>
            </a:r>
            <a:endParaRPr lang="zh-CN" altLang="en-US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茶传入英国。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名词作宾语。故填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99742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British changed tea-drinking practices by adding milk or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mix of Chinese heritage and British creativity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unique tea culture at that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10, 2025, Zhejiang Province held an event called “Tea for Harmony” in London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79582" y="649893"/>
            <a:ext cx="122982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sugar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751390" y="1244063"/>
            <a:ext cx="114165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formed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818109" y="1757588"/>
            <a:ext cx="106715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March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802400"/>
            <a:ext cx="11485848" cy="3650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sugar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考查名词。句意：英国人通过加牛奶或糖改变了饮茶方式。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指可溶性糖类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不可数名词作宾语。故填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formed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考查动词时态。句意：当时这种中国遗产与英国创造力的结合形成了独特的茶文化。此句时态为一般过去时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应填动词过去式作谓语。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March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浙江省在伦敦举办了名为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茶促和谐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的活动。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71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357933"/>
            <a:ext cx="11368120" cy="639019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406574" y="2244982"/>
            <a:ext cx="11305256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三月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是专有名词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第一个字母要大写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March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15" y="2291007"/>
            <a:ext cx="1604299" cy="50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83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types of Chinese teas were displayed, such as green tea like Longjing,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30710" y="755651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twenty</a:t>
            </a:r>
            <a:endParaRPr lang="zh-CN" altLang="en-US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237603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考查数词。句意：展出了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多种中国茶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例如龙井等绿茶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口感清新自然。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二十。故填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28351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258888"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tastes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新鲜的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natural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 lovers shared how to make tea and talked about their own ways of making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60157" y="1367927"/>
            <a:ext cx="9228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fresh</a:t>
            </a:r>
            <a:endParaRPr lang="zh-CN" altLang="en-US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52816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考查形容词。句意：展出了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多种中国茶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例如龙井等绿茶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口感清新自然。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新鲜的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形容作表语。故填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60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70256"/>
            <a:ext cx="11485848" cy="2862322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,million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百万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等词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修饰具体数字时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后面不加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s,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也不与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连用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表示笼统概念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几百、几千、几百万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这些词本身加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。如。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三千本书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,thousands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几千本书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smtClean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基数词变为序数词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一般后加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th,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,seventh,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tenth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等。注意特殊的变化形式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first,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second,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third,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fifth,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eighth.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ninth,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twelfth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。巧记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1,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2,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3,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5,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8,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9,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记心头。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782420"/>
            <a:ext cx="1728192" cy="60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11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event gave people a chance to connect cultures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helped build a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桥梁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differences and made people interested in China’s tea ideas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ancient times to modern cafes, tea connects people across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 it’s a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简单的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cup at home or a fancy ceremony, tea reminds us to slow down and enjoy life’s small pleasures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55646" y="780352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bridge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95606" y="1878162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simple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52091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bridge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考查冠词。句意：它有助于架起一座消除差异的桥梁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让人们对中国的茶道产生了兴趣。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bridge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可数名词单数作宾语。故填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bridge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simple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考查形容词。句意：无论是一杯简单的家茶还是精致的仪式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茶提醒我们放慢脚步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享受生活中的小乐趣。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形容词作定语。故填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86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337</Words>
  <Application>Microsoft Office PowerPoint</Application>
  <PresentationFormat>自定义</PresentationFormat>
  <Paragraphs>32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2025-09-17T17:37:32Z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